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64" r:id="rId4"/>
    <p:sldId id="265" r:id="rId5"/>
    <p:sldId id="266" r:id="rId6"/>
    <p:sldId id="259" r:id="rId7"/>
    <p:sldId id="260" r:id="rId8"/>
    <p:sldId id="262" r:id="rId9"/>
    <p:sldId id="269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32FCF-2688-4E20-BC03-8C62F32709D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D762-94D5-4B6C-BFFA-409930B80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85738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Образовательная система «Школа 2100»</a:t>
            </a:r>
            <a:br>
              <a:rPr lang="ru-RU" sz="2800" dirty="0" smtClean="0"/>
            </a:br>
            <a:r>
              <a:rPr lang="ru-RU" sz="4000" dirty="0" smtClean="0"/>
              <a:t>Урок  математики в 3 </a:t>
            </a:r>
            <a:r>
              <a:rPr lang="ru-RU" sz="4000" dirty="0" smtClean="0"/>
              <a:t>классе Умножение суммы на число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8143932" cy="4572032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endParaRPr lang="ru-RU" sz="3300" b="1" dirty="0" smtClean="0"/>
          </a:p>
          <a:p>
            <a:endParaRPr lang="ru-RU" sz="3300" b="1" dirty="0" smtClean="0"/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                       </a:t>
            </a:r>
            <a:r>
              <a:rPr lang="ru-RU" sz="11200" b="1" i="1" dirty="0" smtClean="0">
                <a:solidFill>
                  <a:schemeClr val="tx1"/>
                </a:solidFill>
              </a:rPr>
              <a:t>Тем, кто учит математику,</a:t>
            </a:r>
          </a:p>
          <a:p>
            <a:pPr algn="l"/>
            <a:r>
              <a:rPr lang="ru-RU" sz="11200" b="1" i="1" dirty="0" smtClean="0">
                <a:solidFill>
                  <a:schemeClr val="tx1"/>
                </a:solidFill>
              </a:rPr>
              <a:t>             Тем , кто учит математике,</a:t>
            </a:r>
          </a:p>
          <a:p>
            <a:pPr algn="l"/>
            <a:r>
              <a:rPr lang="ru-RU" sz="11200" b="1" i="1" dirty="0" smtClean="0">
                <a:solidFill>
                  <a:schemeClr val="tx1"/>
                </a:solidFill>
              </a:rPr>
              <a:t>             Тем, кто любит математику,</a:t>
            </a:r>
          </a:p>
          <a:p>
            <a:pPr algn="l"/>
            <a:r>
              <a:rPr lang="ru-RU" sz="11200" b="1" i="1" dirty="0" smtClean="0">
                <a:solidFill>
                  <a:schemeClr val="tx1"/>
                </a:solidFill>
              </a:rPr>
              <a:t>             Тем, кто ещё не знает,</a:t>
            </a:r>
          </a:p>
          <a:p>
            <a:pPr algn="l"/>
            <a:r>
              <a:rPr lang="ru-RU" sz="11200" b="1" i="1" dirty="0" smtClean="0">
                <a:solidFill>
                  <a:schemeClr val="tx1"/>
                </a:solidFill>
              </a:rPr>
              <a:t>             Что может полюбить математику,</a:t>
            </a:r>
          </a:p>
          <a:p>
            <a:pPr algn="l"/>
            <a:r>
              <a:rPr lang="ru-RU" sz="11200" b="1" i="1" dirty="0" smtClean="0">
                <a:solidFill>
                  <a:schemeClr val="tx1"/>
                </a:solidFill>
              </a:rPr>
              <a:t>             Урок математики посвящается!</a:t>
            </a:r>
          </a:p>
          <a:p>
            <a:pPr algn="l"/>
            <a:endParaRPr lang="ru-RU" sz="45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8000" b="1" i="1" dirty="0" smtClean="0">
                <a:solidFill>
                  <a:schemeClr val="tx1"/>
                </a:solidFill>
              </a:rPr>
              <a:t>                                                     </a:t>
            </a:r>
          </a:p>
          <a:p>
            <a:pPr algn="l"/>
            <a:r>
              <a:rPr lang="ru-RU" sz="8000" b="1" i="1" dirty="0" smtClean="0">
                <a:solidFill>
                  <a:schemeClr val="tx1"/>
                </a:solidFill>
              </a:rPr>
              <a:t>                                                     Учитель : Котенева Роза Романовна</a:t>
            </a:r>
          </a:p>
          <a:p>
            <a:pPr algn="l"/>
            <a:r>
              <a:rPr lang="ru-RU" sz="8000" b="1" i="1" dirty="0" smtClean="0">
                <a:solidFill>
                  <a:schemeClr val="tx1"/>
                </a:solidFill>
              </a:rPr>
              <a:t>                                                     МБОУ «Лицей №23»</a:t>
            </a:r>
            <a:endParaRPr lang="ru-RU" sz="8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Умножение суммы на число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Познакомиться с новым свойством умножения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Познакомиться с текстовыми задачами, решение которых основывается на изученном свойстве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3.Формировать умение применять новое свойство умножения для рационального счета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СПАСИБО ВСЕМ ЗА РАБОТУ!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858280" cy="6357982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5×1-3=2                45:5+5 =14          5×3+2=17</a:t>
            </a:r>
          </a:p>
          <a:p>
            <a:pPr algn="l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40:5+5=13            4×9-16 =20          45:5+7=16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36:6-8 = 2             15:5+6= 9            21:3+7=14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5×9-25 = 20          5×4-11 =9            5×6-18=12</a:t>
            </a:r>
          </a:p>
          <a:p>
            <a:pPr algn="l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35:5+4 = 11          5×1+11= 16          35:5-6=1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/>
          <a:srcRect l="32727" t="34858" r="52121" b="51666"/>
          <a:stretch>
            <a:fillRect/>
          </a:stretch>
        </p:blipFill>
        <p:spPr bwMode="auto">
          <a:xfrm>
            <a:off x="714348" y="0"/>
            <a:ext cx="7929618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42910" y="4071942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каждой из трех клумб растет по 4 астры и по 2 георгина. Сколько всего цветов растет на этих трех клумбах?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214282" y="500042"/>
            <a:ext cx="8143932" cy="1428760"/>
            <a:chOff x="214282" y="500042"/>
            <a:chExt cx="8143932" cy="1428760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214282" y="500042"/>
              <a:ext cx="2428892" cy="1357321"/>
              <a:chOff x="214282" y="642918"/>
              <a:chExt cx="2428892" cy="1357321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1500166" y="714356"/>
                <a:ext cx="1143008" cy="1143008"/>
                <a:chOff x="418849" y="928670"/>
                <a:chExt cx="1293142" cy="1071570"/>
              </a:xfrm>
            </p:grpSpPr>
            <p:pic>
              <p:nvPicPr>
                <p:cNvPr id="5" name="Рисунок 4" descr="img32.pn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26329" r="1495" b="20829"/>
                <a:stretch>
                  <a:fillRect/>
                </a:stretch>
              </p:blipFill>
              <p:spPr>
                <a:xfrm rot="20087117">
                  <a:off x="418849" y="997968"/>
                  <a:ext cx="728322" cy="996322"/>
                </a:xfrm>
                <a:prstGeom prst="rect">
                  <a:avLst/>
                </a:prstGeom>
              </p:spPr>
            </p:pic>
            <p:pic>
              <p:nvPicPr>
                <p:cNvPr id="7" name="Рисунок 6" descr="img32.pn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26329" r="1495" b="20829"/>
                <a:stretch>
                  <a:fillRect/>
                </a:stretch>
              </p:blipFill>
              <p:spPr>
                <a:xfrm rot="766955">
                  <a:off x="928662" y="928670"/>
                  <a:ext cx="783329" cy="1071570"/>
                </a:xfrm>
                <a:prstGeom prst="rect">
                  <a:avLst/>
                </a:prstGeom>
              </p:spPr>
            </p:pic>
          </p:grpSp>
          <p:grpSp>
            <p:nvGrpSpPr>
              <p:cNvPr id="20" name="Группа 19"/>
              <p:cNvGrpSpPr/>
              <p:nvPr/>
            </p:nvGrpSpPr>
            <p:grpSpPr>
              <a:xfrm>
                <a:off x="214282" y="642918"/>
                <a:ext cx="1214445" cy="1357321"/>
                <a:chOff x="500034" y="714356"/>
                <a:chExt cx="1214445" cy="1357321"/>
              </a:xfrm>
            </p:grpSpPr>
            <p:pic>
              <p:nvPicPr>
                <p:cNvPr id="18" name="Рисунок 17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500034" y="714356"/>
                  <a:ext cx="642941" cy="1357321"/>
                </a:xfrm>
                <a:prstGeom prst="rect">
                  <a:avLst/>
                </a:prstGeom>
              </p:spPr>
            </p:pic>
            <p:pic>
              <p:nvPicPr>
                <p:cNvPr id="19" name="Рисунок 18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1142976" y="714356"/>
                  <a:ext cx="571503" cy="1357321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3" name="Группа 22"/>
            <p:cNvGrpSpPr/>
            <p:nvPr/>
          </p:nvGrpSpPr>
          <p:grpSpPr>
            <a:xfrm>
              <a:off x="3143240" y="500042"/>
              <a:ext cx="2357454" cy="1357321"/>
              <a:chOff x="285720" y="642918"/>
              <a:chExt cx="2357454" cy="1357321"/>
            </a:xfrm>
          </p:grpSpPr>
          <p:grpSp>
            <p:nvGrpSpPr>
              <p:cNvPr id="24" name="Группа 7"/>
              <p:cNvGrpSpPr/>
              <p:nvPr/>
            </p:nvGrpSpPr>
            <p:grpSpPr>
              <a:xfrm>
                <a:off x="1500166" y="714355"/>
                <a:ext cx="1143009" cy="1143007"/>
                <a:chOff x="418849" y="928670"/>
                <a:chExt cx="1293142" cy="1071570"/>
              </a:xfrm>
            </p:grpSpPr>
            <p:pic>
              <p:nvPicPr>
                <p:cNvPr id="28" name="Рисунок 27" descr="img32.pn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26329" r="1495" b="20829"/>
                <a:stretch>
                  <a:fillRect/>
                </a:stretch>
              </p:blipFill>
              <p:spPr>
                <a:xfrm rot="20087117">
                  <a:off x="418849" y="997968"/>
                  <a:ext cx="728322" cy="996322"/>
                </a:xfrm>
                <a:prstGeom prst="rect">
                  <a:avLst/>
                </a:prstGeom>
              </p:spPr>
            </p:pic>
            <p:pic>
              <p:nvPicPr>
                <p:cNvPr id="29" name="Рисунок 28" descr="img32.pn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26329" r="1495" b="20829"/>
                <a:stretch>
                  <a:fillRect/>
                </a:stretch>
              </p:blipFill>
              <p:spPr>
                <a:xfrm rot="766955">
                  <a:off x="928662" y="928670"/>
                  <a:ext cx="783329" cy="1071570"/>
                </a:xfrm>
                <a:prstGeom prst="rect">
                  <a:avLst/>
                </a:prstGeom>
              </p:spPr>
            </p:pic>
          </p:grpSp>
          <p:grpSp>
            <p:nvGrpSpPr>
              <p:cNvPr id="25" name="Группа 19"/>
              <p:cNvGrpSpPr/>
              <p:nvPr/>
            </p:nvGrpSpPr>
            <p:grpSpPr>
              <a:xfrm>
                <a:off x="285720" y="642918"/>
                <a:ext cx="1143007" cy="1357321"/>
                <a:chOff x="571472" y="714356"/>
                <a:chExt cx="1143007" cy="1357321"/>
              </a:xfrm>
            </p:grpSpPr>
            <p:pic>
              <p:nvPicPr>
                <p:cNvPr id="26" name="Рисунок 25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571472" y="714356"/>
                  <a:ext cx="571503" cy="1357321"/>
                </a:xfrm>
                <a:prstGeom prst="rect">
                  <a:avLst/>
                </a:prstGeom>
              </p:spPr>
            </p:pic>
            <p:pic>
              <p:nvPicPr>
                <p:cNvPr id="27" name="Рисунок 26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1142976" y="714356"/>
                  <a:ext cx="571503" cy="1357321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0" name="Группа 29"/>
            <p:cNvGrpSpPr/>
            <p:nvPr/>
          </p:nvGrpSpPr>
          <p:grpSpPr>
            <a:xfrm>
              <a:off x="6000760" y="571480"/>
              <a:ext cx="2357454" cy="1357321"/>
              <a:chOff x="285720" y="642918"/>
              <a:chExt cx="2357454" cy="1357321"/>
            </a:xfrm>
          </p:grpSpPr>
          <p:grpSp>
            <p:nvGrpSpPr>
              <p:cNvPr id="31" name="Группа 7"/>
              <p:cNvGrpSpPr/>
              <p:nvPr/>
            </p:nvGrpSpPr>
            <p:grpSpPr>
              <a:xfrm>
                <a:off x="1500166" y="714355"/>
                <a:ext cx="1143009" cy="1143007"/>
                <a:chOff x="418849" y="928670"/>
                <a:chExt cx="1293142" cy="1071570"/>
              </a:xfrm>
            </p:grpSpPr>
            <p:pic>
              <p:nvPicPr>
                <p:cNvPr id="35" name="Рисунок 34" descr="img32.pn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26329" r="1495" b="20829"/>
                <a:stretch>
                  <a:fillRect/>
                </a:stretch>
              </p:blipFill>
              <p:spPr>
                <a:xfrm rot="20087117">
                  <a:off x="418849" y="997968"/>
                  <a:ext cx="728322" cy="996322"/>
                </a:xfrm>
                <a:prstGeom prst="rect">
                  <a:avLst/>
                </a:prstGeom>
              </p:spPr>
            </p:pic>
            <p:pic>
              <p:nvPicPr>
                <p:cNvPr id="36" name="Рисунок 35" descr="img32.pn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26329" r="1495" b="20829"/>
                <a:stretch>
                  <a:fillRect/>
                </a:stretch>
              </p:blipFill>
              <p:spPr>
                <a:xfrm rot="766955">
                  <a:off x="928662" y="928670"/>
                  <a:ext cx="783329" cy="1071570"/>
                </a:xfrm>
                <a:prstGeom prst="rect">
                  <a:avLst/>
                </a:prstGeom>
              </p:spPr>
            </p:pic>
          </p:grpSp>
          <p:grpSp>
            <p:nvGrpSpPr>
              <p:cNvPr id="32" name="Группа 19"/>
              <p:cNvGrpSpPr/>
              <p:nvPr/>
            </p:nvGrpSpPr>
            <p:grpSpPr>
              <a:xfrm>
                <a:off x="285720" y="642918"/>
                <a:ext cx="1143007" cy="1357321"/>
                <a:chOff x="571472" y="714356"/>
                <a:chExt cx="1143007" cy="1357321"/>
              </a:xfrm>
            </p:grpSpPr>
            <p:pic>
              <p:nvPicPr>
                <p:cNvPr id="33" name="Рисунок 32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571472" y="714356"/>
                  <a:ext cx="571503" cy="1357321"/>
                </a:xfrm>
                <a:prstGeom prst="rect">
                  <a:avLst/>
                </a:prstGeom>
              </p:spPr>
            </p:pic>
            <p:pic>
              <p:nvPicPr>
                <p:cNvPr id="34" name="Рисунок 33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1142976" y="714356"/>
                  <a:ext cx="571503" cy="1357321"/>
                </a:xfrm>
                <a:prstGeom prst="rect">
                  <a:avLst/>
                </a:prstGeom>
              </p:spPr>
            </p:pic>
          </p:grpSp>
        </p:grpSp>
        <p:sp>
          <p:nvSpPr>
            <p:cNvPr id="55" name="Овал 54"/>
            <p:cNvSpPr/>
            <p:nvPr/>
          </p:nvSpPr>
          <p:spPr>
            <a:xfrm>
              <a:off x="357158" y="1571612"/>
              <a:ext cx="2071702" cy="2857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14678" y="1643050"/>
              <a:ext cx="2071702" cy="2857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6000760" y="1643050"/>
              <a:ext cx="2071702" cy="2857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28596" y="2643182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Мишка сделал это так. Объясни, как  он рассуждал.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(4 + 2) ∙  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472" y="457200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Костик сделал это так. Объясни, как  он рассуждал.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 ∙  3 + 2 ∙  3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Умножение суммы на число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Познакомиться с новым свойством умножения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Познакомиться с текстовыми задачами, решение которых основывается на изученном свойстве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3.Формировать умение применять новое свойство умножения для рационального счета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428596" y="857232"/>
            <a:ext cx="8143932" cy="1428760"/>
            <a:chOff x="214282" y="500042"/>
            <a:chExt cx="8143932" cy="1428760"/>
          </a:xfrm>
        </p:grpSpPr>
        <p:grpSp>
          <p:nvGrpSpPr>
            <p:cNvPr id="6" name="Группа 20"/>
            <p:cNvGrpSpPr/>
            <p:nvPr/>
          </p:nvGrpSpPr>
          <p:grpSpPr>
            <a:xfrm>
              <a:off x="214282" y="500042"/>
              <a:ext cx="2428893" cy="1357321"/>
              <a:chOff x="214282" y="642918"/>
              <a:chExt cx="2428893" cy="1357321"/>
            </a:xfrm>
          </p:grpSpPr>
          <p:grpSp>
            <p:nvGrpSpPr>
              <p:cNvPr id="24" name="Группа 7"/>
              <p:cNvGrpSpPr/>
              <p:nvPr/>
            </p:nvGrpSpPr>
            <p:grpSpPr>
              <a:xfrm>
                <a:off x="1500166" y="714355"/>
                <a:ext cx="1143009" cy="1143007"/>
                <a:chOff x="418849" y="928670"/>
                <a:chExt cx="1293142" cy="1071570"/>
              </a:xfrm>
            </p:grpSpPr>
            <p:pic>
              <p:nvPicPr>
                <p:cNvPr id="28" name="Рисунок 4" descr="img32.pn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26329" r="1495" b="20829"/>
                <a:stretch>
                  <a:fillRect/>
                </a:stretch>
              </p:blipFill>
              <p:spPr>
                <a:xfrm rot="20087117">
                  <a:off x="418849" y="997968"/>
                  <a:ext cx="728322" cy="996322"/>
                </a:xfrm>
                <a:prstGeom prst="rect">
                  <a:avLst/>
                </a:prstGeom>
              </p:spPr>
            </p:pic>
            <p:pic>
              <p:nvPicPr>
                <p:cNvPr id="29" name="Рисунок 28" descr="img32.pn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26329" r="1495" b="20829"/>
                <a:stretch>
                  <a:fillRect/>
                </a:stretch>
              </p:blipFill>
              <p:spPr>
                <a:xfrm rot="766955">
                  <a:off x="928662" y="928670"/>
                  <a:ext cx="783329" cy="1071570"/>
                </a:xfrm>
                <a:prstGeom prst="rect">
                  <a:avLst/>
                </a:prstGeom>
              </p:spPr>
            </p:pic>
          </p:grpSp>
          <p:grpSp>
            <p:nvGrpSpPr>
              <p:cNvPr id="25" name="Группа 19"/>
              <p:cNvGrpSpPr/>
              <p:nvPr/>
            </p:nvGrpSpPr>
            <p:grpSpPr>
              <a:xfrm>
                <a:off x="214282" y="642918"/>
                <a:ext cx="1214445" cy="1357321"/>
                <a:chOff x="500034" y="714356"/>
                <a:chExt cx="1214445" cy="1357321"/>
              </a:xfrm>
            </p:grpSpPr>
            <p:pic>
              <p:nvPicPr>
                <p:cNvPr id="26" name="Рисунок 25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500034" y="714356"/>
                  <a:ext cx="642941" cy="1357321"/>
                </a:xfrm>
                <a:prstGeom prst="rect">
                  <a:avLst/>
                </a:prstGeom>
              </p:spPr>
            </p:pic>
            <p:pic>
              <p:nvPicPr>
                <p:cNvPr id="27" name="Рисунок 26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1142976" y="714356"/>
                  <a:ext cx="571503" cy="1357321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7" name="Группа 22"/>
            <p:cNvGrpSpPr/>
            <p:nvPr/>
          </p:nvGrpSpPr>
          <p:grpSpPr>
            <a:xfrm>
              <a:off x="3143240" y="500042"/>
              <a:ext cx="2357455" cy="1357321"/>
              <a:chOff x="285720" y="642918"/>
              <a:chExt cx="2357455" cy="1357321"/>
            </a:xfrm>
          </p:grpSpPr>
          <p:grpSp>
            <p:nvGrpSpPr>
              <p:cNvPr id="18" name="Группа 7"/>
              <p:cNvGrpSpPr/>
              <p:nvPr/>
            </p:nvGrpSpPr>
            <p:grpSpPr>
              <a:xfrm>
                <a:off x="1500166" y="714355"/>
                <a:ext cx="1143009" cy="1143007"/>
                <a:chOff x="418849" y="928670"/>
                <a:chExt cx="1293142" cy="1071570"/>
              </a:xfrm>
            </p:grpSpPr>
            <p:pic>
              <p:nvPicPr>
                <p:cNvPr id="22" name="Рисунок 21" descr="img32.pn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26329" r="1495" b="20829"/>
                <a:stretch>
                  <a:fillRect/>
                </a:stretch>
              </p:blipFill>
              <p:spPr>
                <a:xfrm rot="20087117">
                  <a:off x="418849" y="997968"/>
                  <a:ext cx="728322" cy="996322"/>
                </a:xfrm>
                <a:prstGeom prst="rect">
                  <a:avLst/>
                </a:prstGeom>
              </p:spPr>
            </p:pic>
            <p:pic>
              <p:nvPicPr>
                <p:cNvPr id="23" name="Рисунок 22" descr="img32.pn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26329" r="1495" b="20829"/>
                <a:stretch>
                  <a:fillRect/>
                </a:stretch>
              </p:blipFill>
              <p:spPr>
                <a:xfrm rot="766955">
                  <a:off x="928662" y="928670"/>
                  <a:ext cx="783329" cy="107157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Группа 19"/>
              <p:cNvGrpSpPr/>
              <p:nvPr/>
            </p:nvGrpSpPr>
            <p:grpSpPr>
              <a:xfrm>
                <a:off x="285720" y="642918"/>
                <a:ext cx="1143007" cy="1357321"/>
                <a:chOff x="571472" y="714356"/>
                <a:chExt cx="1143007" cy="1357321"/>
              </a:xfrm>
            </p:grpSpPr>
            <p:pic>
              <p:nvPicPr>
                <p:cNvPr id="20" name="Рисунок 19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571472" y="714356"/>
                  <a:ext cx="571503" cy="1357321"/>
                </a:xfrm>
                <a:prstGeom prst="rect">
                  <a:avLst/>
                </a:prstGeom>
              </p:spPr>
            </p:pic>
            <p:pic>
              <p:nvPicPr>
                <p:cNvPr id="21" name="Рисунок 20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1142976" y="714356"/>
                  <a:ext cx="571503" cy="1357321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" name="Группа 29"/>
            <p:cNvGrpSpPr/>
            <p:nvPr/>
          </p:nvGrpSpPr>
          <p:grpSpPr>
            <a:xfrm>
              <a:off x="6000760" y="571480"/>
              <a:ext cx="2357455" cy="1357321"/>
              <a:chOff x="285720" y="642918"/>
              <a:chExt cx="2357455" cy="1357321"/>
            </a:xfrm>
          </p:grpSpPr>
          <p:grpSp>
            <p:nvGrpSpPr>
              <p:cNvPr id="12" name="Группа 7"/>
              <p:cNvGrpSpPr/>
              <p:nvPr/>
            </p:nvGrpSpPr>
            <p:grpSpPr>
              <a:xfrm>
                <a:off x="1500166" y="714355"/>
                <a:ext cx="1143009" cy="1143007"/>
                <a:chOff x="418849" y="928670"/>
                <a:chExt cx="1293142" cy="1071570"/>
              </a:xfrm>
            </p:grpSpPr>
            <p:pic>
              <p:nvPicPr>
                <p:cNvPr id="16" name="Рисунок 15" descr="img32.pn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26329" r="1495" b="20829"/>
                <a:stretch>
                  <a:fillRect/>
                </a:stretch>
              </p:blipFill>
              <p:spPr>
                <a:xfrm rot="20087117">
                  <a:off x="418849" y="997968"/>
                  <a:ext cx="728322" cy="996322"/>
                </a:xfrm>
                <a:prstGeom prst="rect">
                  <a:avLst/>
                </a:prstGeom>
              </p:spPr>
            </p:pic>
            <p:pic>
              <p:nvPicPr>
                <p:cNvPr id="17" name="Рисунок 16" descr="img32.pn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26329" r="1495" b="20829"/>
                <a:stretch>
                  <a:fillRect/>
                </a:stretch>
              </p:blipFill>
              <p:spPr>
                <a:xfrm rot="766955">
                  <a:off x="928662" y="928670"/>
                  <a:ext cx="783329" cy="1071570"/>
                </a:xfrm>
                <a:prstGeom prst="rect">
                  <a:avLst/>
                </a:prstGeom>
              </p:spPr>
            </p:pic>
          </p:grpSp>
          <p:grpSp>
            <p:nvGrpSpPr>
              <p:cNvPr id="13" name="Группа 19"/>
              <p:cNvGrpSpPr/>
              <p:nvPr/>
            </p:nvGrpSpPr>
            <p:grpSpPr>
              <a:xfrm>
                <a:off x="285720" y="642918"/>
                <a:ext cx="1143007" cy="1357321"/>
                <a:chOff x="571472" y="714356"/>
                <a:chExt cx="1143007" cy="1357321"/>
              </a:xfrm>
            </p:grpSpPr>
            <p:pic>
              <p:nvPicPr>
                <p:cNvPr id="14" name="Рисунок 13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571472" y="714356"/>
                  <a:ext cx="571503" cy="1357321"/>
                </a:xfrm>
                <a:prstGeom prst="rect">
                  <a:avLst/>
                </a:prstGeom>
              </p:spPr>
            </p:pic>
            <p:pic>
              <p:nvPicPr>
                <p:cNvPr id="15" name="Рисунок 14" descr="img.jpg"/>
                <p:cNvPicPr>
                  <a:picLocks noChangeAspect="1"/>
                </p:cNvPicPr>
                <p:nvPr/>
              </p:nvPicPr>
              <p:blipFill>
                <a:blip r:embed="rId4"/>
                <a:srcRect r="9502" b="20833"/>
                <a:stretch>
                  <a:fillRect/>
                </a:stretch>
              </p:blipFill>
              <p:spPr>
                <a:xfrm>
                  <a:off x="1142976" y="714356"/>
                  <a:ext cx="571503" cy="1357321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Овал 8"/>
            <p:cNvSpPr/>
            <p:nvPr/>
          </p:nvSpPr>
          <p:spPr>
            <a:xfrm>
              <a:off x="357158" y="1571612"/>
              <a:ext cx="2071702" cy="2857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14678" y="1643050"/>
              <a:ext cx="2071702" cy="2857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6000760" y="1643050"/>
              <a:ext cx="2071702" cy="2857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1428728" y="3786190"/>
            <a:ext cx="235833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(4 + 2) ∙  3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3786190"/>
            <a:ext cx="291297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 ∙  3 + 2 ∙  3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86248" y="378619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2500" t="8333" r="14062" b="4166"/>
          <a:stretch>
            <a:fillRect/>
          </a:stretch>
        </p:blipFill>
        <p:spPr bwMode="auto">
          <a:xfrm>
            <a:off x="0" y="0"/>
            <a:ext cx="10072758" cy="750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(7+2) × 3  =  7 × 3  +  2 × 3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( 7 + 9) × 5  =  7 × 5  +  9 ×  5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(4 + 5) ×  2  =  4 ×  2  +  5 × 2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(7  + 4 ) × 6  =  42  +  24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 В ГРУППЕ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298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Образовательная система «Школа 2100» Урок  математики в 3 классе Умножение суммы на число</vt:lpstr>
      <vt:lpstr>Презентация PowerPoint</vt:lpstr>
      <vt:lpstr>Презентация PowerPoint</vt:lpstr>
      <vt:lpstr>Презентация PowerPoint</vt:lpstr>
      <vt:lpstr>Тема:  Умножение суммы на число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Тема:  Умножение суммы на число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Милана Антонинкова</cp:lastModifiedBy>
  <cp:revision>36</cp:revision>
  <dcterms:created xsi:type="dcterms:W3CDTF">2015-10-05T15:51:36Z</dcterms:created>
  <dcterms:modified xsi:type="dcterms:W3CDTF">2015-11-19T15:31:51Z</dcterms:modified>
</cp:coreProperties>
</file>